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7" r:id="rId22"/>
    <p:sldId id="276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5" r:id="rId40"/>
    <p:sldId id="294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F102B-0888-4655-BE49-85A087E653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31EA83-4AA5-4AEB-A38F-CA2471266F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985C19-F2A8-4DC0-A7BC-C0A82E29B5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FE9B7-98CB-4A58-8C8E-30292C70283D}" type="datetimeFigureOut">
              <a:rPr lang="en-US" smtClean="0"/>
              <a:t>6/28/2020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80C4B4-1B9C-4EB2-B0DD-1D23313630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3DC989-FDFB-4EC8-B3AF-7BFF4B8C1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63595-4706-47C0-A33C-91E1224978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9319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617E2-308C-4119-A34D-64305A278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178E40-52B9-4CB5-A6E6-F4436B511D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2E0BAB-2091-4DD2-85C0-B828BD62AF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FE9B7-98CB-4A58-8C8E-30292C70283D}" type="datetimeFigureOut">
              <a:rPr lang="en-US" smtClean="0"/>
              <a:t>6/28/2020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0841B8-F5F6-4BA1-87A6-DF29F28CE0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82B347-0748-4005-B14E-9FE2ABA9D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63595-4706-47C0-A33C-91E1224978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1159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AB86C78-179C-4161-A1A8-E866E301186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8FEA09A-771F-4C05-9D9D-5C07B12024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F178DD-752B-4772-BED4-C0AB72E7F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FE9B7-98CB-4A58-8C8E-30292C70283D}" type="datetimeFigureOut">
              <a:rPr lang="en-US" smtClean="0"/>
              <a:t>6/28/2020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AA9CE7-C502-4B0E-99D7-4B816986E4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9D042E-0058-4900-8B97-EA377DE9E8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63595-4706-47C0-A33C-91E1224978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3582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5F5285-ABDA-4F91-9DA5-B4586FDC8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DF65B9-C28C-46B3-880D-4DE04D3E13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3D9FD8-FE35-455D-B3B5-28A869A7E6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FE9B7-98CB-4A58-8C8E-30292C70283D}" type="datetimeFigureOut">
              <a:rPr lang="en-US" smtClean="0"/>
              <a:t>6/28/2020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0B3058-8521-494A-8BC1-36766C27F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5AE39B-0D0E-4172-9442-CBAF994D9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63595-4706-47C0-A33C-91E1224978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4712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B8D90-CF2A-4F36-9336-FEF685B5BF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C0EEFF-5D85-41FC-BC3A-192BEFFED7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F405B1-0026-4D4F-A9A4-1F367CA9ED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FE9B7-98CB-4A58-8C8E-30292C70283D}" type="datetimeFigureOut">
              <a:rPr lang="en-US" smtClean="0"/>
              <a:t>6/28/2020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DD7E53-E4AA-4BD1-8C39-F373F90C7E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F1D6BD-4374-487C-9A39-1E9ED91173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63595-4706-47C0-A33C-91E1224978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1172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19D94-A431-45FD-81B4-743A97E54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5B22B5-BACF-4907-96E1-B5E73DD80E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2FDE1B-C3DF-41FD-A7FB-504F1E3E3C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F32574-3F66-4CEB-8467-422405AF4B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FE9B7-98CB-4A58-8C8E-30292C70283D}" type="datetimeFigureOut">
              <a:rPr lang="en-US" smtClean="0"/>
              <a:t>6/28/2020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76C087-0D4A-407A-9D70-128763F37B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CE947E-EF04-42E9-8485-7C5386BCF2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63595-4706-47C0-A33C-91E1224978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2989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71AFD4-652F-4192-B164-55FE127048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75C4C6-2316-4094-8CBB-3644DB1AD9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20A1E0-8D10-41E1-844F-6CAF796435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FE8D7AF-E427-4F2C-BDED-C8FABB78956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03D93EA-52D4-41B7-ACF1-18039E5B2AF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B30BD03-20A2-4272-8E58-9E15D5173D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FE9B7-98CB-4A58-8C8E-30292C70283D}" type="datetimeFigureOut">
              <a:rPr lang="en-US" smtClean="0"/>
              <a:t>6/28/2020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852859-0987-4B93-B07C-FAB7E02CC8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E2B8D6D-2546-4C12-A57C-4062DB5E92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63595-4706-47C0-A33C-91E1224978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4689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CF2FB-7DD8-4389-993A-DF02019512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F25098-639C-4959-8A97-91D2EDE4EE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FE9B7-98CB-4A58-8C8E-30292C70283D}" type="datetimeFigureOut">
              <a:rPr lang="en-US" smtClean="0"/>
              <a:t>6/28/2020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30676C-F87C-47A3-8A53-2F944C30B2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AAC6A7-1786-4E19-B5D9-2DDA60803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63595-4706-47C0-A33C-91E1224978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0794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F1F5E-CF35-4362-9555-46EE566E3F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FE9B7-98CB-4A58-8C8E-30292C70283D}" type="datetimeFigureOut">
              <a:rPr lang="en-US" smtClean="0"/>
              <a:t>6/28/2020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6F4FCB7-81CE-4454-8DBE-35D83DA2B1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9A9CD3-0585-4CCB-AB76-4AAF866357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63595-4706-47C0-A33C-91E1224978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0551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C371E-4D0E-4E2E-AA2C-8DA788037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DB8F43-ADA4-4B0A-AB1D-0C0EB4E70A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30AB6C-B94D-47C2-8928-B118BE2AC8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247B44-7167-4431-81D4-304A97E8F1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FE9B7-98CB-4A58-8C8E-30292C70283D}" type="datetimeFigureOut">
              <a:rPr lang="en-US" smtClean="0"/>
              <a:t>6/28/2020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39A6F7-EB51-4C90-8C14-7092195749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180BD7-009E-4F1B-AFD1-8A4B0AC6C6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63595-4706-47C0-A33C-91E1224978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0899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E4402-FB67-40D9-87DB-C5A7F0ACA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22EE9C7-012B-4701-BAD4-29A2BE05BBA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036DBB-DE95-4664-BA50-42625510BA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1F09B2-2371-4328-BA09-39DF009174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FE9B7-98CB-4A58-8C8E-30292C70283D}" type="datetimeFigureOut">
              <a:rPr lang="en-US" smtClean="0"/>
              <a:t>6/28/2020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EB3C73-280A-4E12-B2F7-E8115D6E3F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7885BA-C004-4E72-8551-754FBF1B8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63595-4706-47C0-A33C-91E1224978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0186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9CA3219-863F-4B05-A84F-41ED27FCE0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BD6075-A998-4EE4-A3A0-16B22183C5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C64084-CAD1-4713-8354-8AB3C55B2F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7FE9B7-98CB-4A58-8C8E-30292C70283D}" type="datetimeFigureOut">
              <a:rPr lang="en-US" smtClean="0"/>
              <a:t>6/28/2020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E40B4B-4329-480E-BDB5-86320AC9FC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BC0CBF-5C11-4E31-85FB-861774C81C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963595-4706-47C0-A33C-91E1224978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144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s://pixabay.com/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i.ytimg.com/an_webp/ADvUgeOm0E4/mqdefault_6s.webp?du=3000&amp;sqp=CL6j5_cF&amp;rs=AOn4CLB3z96MJyd8e4cXEBbfhVNStrTmQA" TargetMode="External"/><Relationship Id="rId2" Type="http://schemas.openxmlformats.org/officeDocument/2006/relationships/hyperlink" Target="https://www.youtube.com/watch?v=pCyBF0NwIDU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TiavEWDVQGE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449A9-99AF-43F0-A8CD-39B7F1F31CA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GIMP Tutorial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E4BCA9-865D-4C3A-8324-C043D9D2DDA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1503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E136E-14BF-40EB-BE1F-AF731AD260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Change Image </a:t>
            </a:r>
            <a:r>
              <a:rPr lang="en-US" dirty="0" err="1"/>
              <a:t>Resoution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2F0E4E3-FDC7-4D31-B236-B90274AB91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15653" y="1825625"/>
            <a:ext cx="816069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5105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A23A62-E811-465C-805E-3A3FC80EB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is your Toolbox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2F80D06-7203-43C8-9D27-8A97953FA7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81625" y="3053556"/>
            <a:ext cx="1428750" cy="18954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4FF40F8-FB1B-46D7-B3DB-3F61D049D5C2}"/>
              </a:ext>
            </a:extLst>
          </p:cNvPr>
          <p:cNvSpPr txBox="1"/>
          <p:nvPr/>
        </p:nvSpPr>
        <p:spPr>
          <a:xfrm>
            <a:off x="947956" y="5595457"/>
            <a:ext cx="9773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Your Tool Box can be customized.  Edit &gt; Preferences &gt; Interface &gt; Toolbox</a:t>
            </a:r>
          </a:p>
        </p:txBody>
      </p:sp>
    </p:spTree>
    <p:extLst>
      <p:ext uri="{BB962C8B-B14F-4D97-AF65-F5344CB8AC3E}">
        <p14:creationId xmlns:p14="http://schemas.microsoft.com/office/powerpoint/2010/main" val="13645367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17D44-7123-423E-9021-B20D68544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 are uses for: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6547C7-958C-450C-8652-36055B2A3E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Image Editing</a:t>
            </a:r>
          </a:p>
          <a:p>
            <a:r>
              <a:rPr lang="en-US" dirty="0"/>
              <a:t>Drawing</a:t>
            </a:r>
          </a:p>
          <a:p>
            <a:r>
              <a:rPr lang="en-US" dirty="0"/>
              <a:t>Creating Selection Area</a:t>
            </a:r>
          </a:p>
          <a:p>
            <a:r>
              <a:rPr lang="en-US" dirty="0"/>
              <a:t>Manipulating Areas of an Image</a:t>
            </a:r>
          </a:p>
          <a:p>
            <a:r>
              <a:rPr lang="en-US" dirty="0"/>
              <a:t>Moving and Distorting Objects</a:t>
            </a:r>
          </a:p>
          <a:p>
            <a:r>
              <a:rPr lang="en-US" dirty="0"/>
              <a:t>Adding Text</a:t>
            </a:r>
          </a:p>
          <a:p>
            <a:r>
              <a:rPr lang="en-US" dirty="0"/>
              <a:t>Coloring Areas and Text</a:t>
            </a:r>
          </a:p>
          <a:p>
            <a:r>
              <a:rPr lang="en-US" dirty="0"/>
              <a:t>Plus many other things!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11045EB-8A79-4520-84AB-73718EC05E9B}"/>
              </a:ext>
            </a:extLst>
          </p:cNvPr>
          <p:cNvSpPr txBox="1"/>
          <p:nvPr/>
        </p:nvSpPr>
        <p:spPr>
          <a:xfrm>
            <a:off x="7390701" y="2130804"/>
            <a:ext cx="32213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 GIMP is free, but it is a very powerful tool!</a:t>
            </a:r>
          </a:p>
        </p:txBody>
      </p:sp>
    </p:spTree>
    <p:extLst>
      <p:ext uri="{BB962C8B-B14F-4D97-AF65-F5344CB8AC3E}">
        <p14:creationId xmlns:p14="http://schemas.microsoft.com/office/powerpoint/2010/main" val="23900864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55BA2-F76A-4C1D-B3B0-8B1AC4298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Rulers – Units can be changed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48D15D6-FBD8-450D-BF2F-C018855FE7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0812" y="2289919"/>
            <a:ext cx="10515600" cy="4202956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9F1EFBC5-B4BF-41F4-B211-8EB6F2043FA7}"/>
              </a:ext>
            </a:extLst>
          </p:cNvPr>
          <p:cNvSpPr/>
          <p:nvPr/>
        </p:nvSpPr>
        <p:spPr>
          <a:xfrm rot="7346186">
            <a:off x="8305101" y="1459684"/>
            <a:ext cx="1568741" cy="184558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712DBF7D-DD38-4871-8DE1-04CD2E6AF6F4}"/>
              </a:ext>
            </a:extLst>
          </p:cNvPr>
          <p:cNvSpPr/>
          <p:nvPr/>
        </p:nvSpPr>
        <p:spPr>
          <a:xfrm rot="6185240">
            <a:off x="2434586" y="4952318"/>
            <a:ext cx="1673201" cy="484632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1034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C1B86-0BE5-43DF-BD9C-CDFD6D0C1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Change Zoom and Birds Eye View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14E7EFE-7FD0-4206-AAFB-FC52EA1168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99816"/>
            <a:ext cx="10515600" cy="4202956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6FB0A0BB-91FF-4F50-B3E3-DE08D5263A81}"/>
              </a:ext>
            </a:extLst>
          </p:cNvPr>
          <p:cNvSpPr/>
          <p:nvPr/>
        </p:nvSpPr>
        <p:spPr>
          <a:xfrm rot="7156020">
            <a:off x="2896982" y="4931026"/>
            <a:ext cx="1301471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28FA1F8B-FC5C-4A8F-A6B6-364E8D1F4DB0}"/>
              </a:ext>
            </a:extLst>
          </p:cNvPr>
          <p:cNvSpPr/>
          <p:nvPr/>
        </p:nvSpPr>
        <p:spPr>
          <a:xfrm>
            <a:off x="7986319" y="4001549"/>
            <a:ext cx="1845578" cy="3523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8139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138EE4-A6DE-4768-8505-00A78708B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New -&gt;  File &gt; New</a:t>
            </a:r>
            <a:br>
              <a:rPr lang="en-US" dirty="0"/>
            </a:br>
            <a:r>
              <a:rPr lang="en-US" dirty="0"/>
              <a:t> </a:t>
            </a:r>
            <a:r>
              <a:rPr lang="en-US" sz="1600" dirty="0"/>
              <a:t>(</a:t>
            </a:r>
            <a:r>
              <a:rPr lang="en-US" sz="1400" dirty="0"/>
              <a:t>change your background colors  - if needed)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9296D15-5B62-49A2-BEEC-E4889F987F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9493" y="1825625"/>
            <a:ext cx="761301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1516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3E039D-5CBE-4E2A-BC15-8253AAFB9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Should look like this: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7B49882-0D23-4BC3-945E-9B14BA5003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19772" y="1825625"/>
            <a:ext cx="935245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974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CAB6A-D923-441A-9E5B-8FE668161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Each Tool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05BF01-B304-43F0-B2CA-642A72936D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4310" y="1825624"/>
            <a:ext cx="10515600" cy="4351338"/>
          </a:xfrm>
        </p:spPr>
        <p:txBody>
          <a:bodyPr/>
          <a:lstStyle/>
          <a:p>
            <a:pPr>
              <a:buFontTx/>
              <a:buChar char="-"/>
            </a:pPr>
            <a:r>
              <a:rPr lang="en-US" dirty="0"/>
              <a:t>Rectangle Select Tool  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Replace current Selection Mode</a:t>
            </a:r>
          </a:p>
          <a:p>
            <a:r>
              <a:rPr lang="en-US" dirty="0"/>
              <a:t>Add to current Selection</a:t>
            </a:r>
          </a:p>
          <a:p>
            <a:r>
              <a:rPr lang="en-US" dirty="0"/>
              <a:t>Subtract from current Section</a:t>
            </a:r>
          </a:p>
          <a:p>
            <a:r>
              <a:rPr lang="en-US" dirty="0"/>
              <a:t>Intersect with current Selection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These basically are for isolating objects in a composition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199912-1EFF-4FE5-92AB-0113CD7BC1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9764" y="2986881"/>
            <a:ext cx="1466850" cy="2028825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E9A08464-0BCF-43BC-89F2-596DDA1FB989}"/>
              </a:ext>
            </a:extLst>
          </p:cNvPr>
          <p:cNvSpPr/>
          <p:nvPr/>
        </p:nvSpPr>
        <p:spPr>
          <a:xfrm rot="8761441">
            <a:off x="7334202" y="2089760"/>
            <a:ext cx="4097462" cy="9731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8265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955B3C-CF88-4572-B073-536F4741A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  fill and feather edges - practice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C798B64-93D7-4C6B-8F5B-FD2E00D643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19772" y="1825625"/>
            <a:ext cx="935245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412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8479B8-775E-4F74-B0E2-4EA4A5AC3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Round your corners – Test it out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11957A6-0DAD-437B-A2DD-2CCD439C35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19772" y="1825625"/>
            <a:ext cx="935245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3224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15813-7F16-4D19-9CB8-A9CF4C4A7F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GIMP and set Preferences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4D9C95D-6472-4A86-BE23-A95366892E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16479" y="1690688"/>
            <a:ext cx="5227597" cy="43513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AA177F4-099F-401E-8509-F67CD920B4F9}"/>
              </a:ext>
            </a:extLst>
          </p:cNvPr>
          <p:cNvSpPr txBox="1"/>
          <p:nvPr/>
        </p:nvSpPr>
        <p:spPr>
          <a:xfrm>
            <a:off x="1408922" y="2827175"/>
            <a:ext cx="242596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Edit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Preferences</a:t>
            </a:r>
          </a:p>
          <a:p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Theme </a:t>
            </a:r>
          </a:p>
          <a:p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System</a:t>
            </a:r>
          </a:p>
        </p:txBody>
      </p:sp>
    </p:spTree>
    <p:extLst>
      <p:ext uri="{BB962C8B-B14F-4D97-AF65-F5344CB8AC3E}">
        <p14:creationId xmlns:p14="http://schemas.microsoft.com/office/powerpoint/2010/main" val="9550131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03B6E-109B-46BA-8225-C5A09C236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Free Select Tool – used to free hand a selection shape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911A0A9-5054-48D0-B9A5-29A0807249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8225" y="1915319"/>
            <a:ext cx="10115550" cy="4171950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5C75589A-675C-44A7-8CFD-2EA72A5DF0B5}"/>
              </a:ext>
            </a:extLst>
          </p:cNvPr>
          <p:cNvSpPr/>
          <p:nvPr/>
        </p:nvSpPr>
        <p:spPr>
          <a:xfrm rot="9450436">
            <a:off x="3619932" y="1291151"/>
            <a:ext cx="3391586" cy="4949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2809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AF26B-912D-48E5-9821-2976393F6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Draw around Scratchy then hit enter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1834013-2371-4388-986F-41CEBA2D9E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19772" y="1825625"/>
            <a:ext cx="935245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5648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26053F-A6AF-4060-A65C-36944061D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Copy to a new image – with paste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225B6E5-17FE-47FE-90EE-1A8E102425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19772" y="1825625"/>
            <a:ext cx="935245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5529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031D55-D61A-4459-9D39-237160A63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Fuzzy Select Tool – selects anything the same color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29712F6-C259-4E8D-A6B8-A71A6827FD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7095" y="1825625"/>
            <a:ext cx="9137809" cy="4351338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BA0CC2BF-6124-4755-8145-E27BAD37E808}"/>
              </a:ext>
            </a:extLst>
          </p:cNvPr>
          <p:cNvSpPr/>
          <p:nvPr/>
        </p:nvSpPr>
        <p:spPr>
          <a:xfrm rot="8606420">
            <a:off x="2055304" y="1792069"/>
            <a:ext cx="1333850" cy="671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DB4DAD9D-85B5-462A-837B-916E394231E9}"/>
              </a:ext>
            </a:extLst>
          </p:cNvPr>
          <p:cNvSpPr/>
          <p:nvPr/>
        </p:nvSpPr>
        <p:spPr>
          <a:xfrm rot="4965130">
            <a:off x="3746105" y="2642532"/>
            <a:ext cx="851062" cy="2600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7390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E1166-0BD8-4731-9AF4-0732302D7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Select by Color Tool – selects all the red</a:t>
            </a:r>
            <a:br>
              <a:rPr lang="en-US" dirty="0"/>
            </a:br>
            <a:r>
              <a:rPr lang="en-US" sz="2400" dirty="0"/>
              <a:t>(This is great for photographs )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9CDB1FF-6864-436E-B9E7-63B3BB5C7F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34390" y="1825625"/>
            <a:ext cx="9123219" cy="4351338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171FFA8E-7239-40FA-85A2-348CF438B531}"/>
              </a:ext>
            </a:extLst>
          </p:cNvPr>
          <p:cNvSpPr/>
          <p:nvPr/>
        </p:nvSpPr>
        <p:spPr>
          <a:xfrm rot="6555643">
            <a:off x="2127516" y="1828644"/>
            <a:ext cx="1015067" cy="17709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8172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6A18F-C840-4C01-8E5D-C66327CC3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Intelligence Scissors Tool – snaps a line around an object (not that great)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B3D4F2D-C17F-4A70-8487-41566F2D03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68907" y="1825625"/>
            <a:ext cx="9454186" cy="4351338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E3F3B5D3-3A5F-4F0F-B34F-292A82952260}"/>
              </a:ext>
            </a:extLst>
          </p:cNvPr>
          <p:cNvSpPr/>
          <p:nvPr/>
        </p:nvSpPr>
        <p:spPr>
          <a:xfrm rot="7199799">
            <a:off x="2164985" y="1925865"/>
            <a:ext cx="944749" cy="1072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5884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EBA09-D388-44B2-BDE2-9FE2D823A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Foreground Select Tool – only works with high contrast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0D81507-20EB-49B3-8B17-EB0CB4ECA7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09528" y="1825625"/>
            <a:ext cx="9572943" cy="4351338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39787F2A-37C4-4600-A0E5-33204CD59179}"/>
              </a:ext>
            </a:extLst>
          </p:cNvPr>
          <p:cNvSpPr/>
          <p:nvPr/>
        </p:nvSpPr>
        <p:spPr>
          <a:xfrm>
            <a:off x="520117" y="2508308"/>
            <a:ext cx="880844" cy="2097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8562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9808E0-6113-4562-A6DF-937E442A55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Paths Tool – Good for erasing backgrounds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03C4D60-797A-4EBA-97B3-DAF18A1FB3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0663" y="1825625"/>
            <a:ext cx="8710674" cy="4351338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FD194D74-95E6-4CC9-B5E1-F05817C9B598}"/>
              </a:ext>
            </a:extLst>
          </p:cNvPr>
          <p:cNvSpPr/>
          <p:nvPr/>
        </p:nvSpPr>
        <p:spPr>
          <a:xfrm>
            <a:off x="318782" y="2424418"/>
            <a:ext cx="1719743" cy="2265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4740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E58A07-6A43-4150-9AED-4F4E3A51D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Eye Dropper or Color Picker – pick a color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BAAC035-AA4A-4F91-91CA-A4CF9CCF4E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22663" y="1825625"/>
            <a:ext cx="9346674" cy="4351338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B35ED5F4-2D66-4C3D-94BC-70EAD0C3F41D}"/>
              </a:ext>
            </a:extLst>
          </p:cNvPr>
          <p:cNvSpPr/>
          <p:nvPr/>
        </p:nvSpPr>
        <p:spPr>
          <a:xfrm>
            <a:off x="838200" y="2583809"/>
            <a:ext cx="1082879" cy="2265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2361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3065B-41E0-45BC-A5D9-1957118A03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Zoom Tool – zooms in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F3CF5B9-115E-4045-805C-D2EC02FD42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07316" y="1825625"/>
            <a:ext cx="917736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2928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76655-6AD2-49F1-AB0B-6CD714E3F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Preference – Icon Theme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DC505D2-971E-4247-8C69-6CC60EDE46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82201" y="1825625"/>
            <a:ext cx="522759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5075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9BF239-04E6-4BA0-90E3-E74912E8B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Measure Tool – measures distance between objects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479D66C-CC14-4586-B5F2-8268F59E0B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30159" y="1825625"/>
            <a:ext cx="913168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0764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9F2EED-B334-4E80-9E88-0E57FA6E4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Move Tool – Moves any object on a layer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55BF7BF-3D77-40F3-9DDA-C357DE286A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D487C8B-0C04-4C00-A1D2-0F0E55A9DD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587" y="1906587"/>
            <a:ext cx="1041082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5978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7A5CC7-E8F3-4E52-B7C1-63DEF3318C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Alignment Tool – Align an object to an Image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7D3AE7F-63AF-46C7-BB0A-3B9AEBC59C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73203" y="1825625"/>
            <a:ext cx="784559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509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DE657-B726-4A6F-9918-778662B82C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Practice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BA5C35-090F-4675-A578-C770800C9D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Start a new Document</a:t>
            </a:r>
          </a:p>
          <a:p>
            <a:pPr marL="0" indent="0">
              <a:buNone/>
            </a:pPr>
            <a:r>
              <a:rPr lang="en-US" dirty="0"/>
              <a:t>	File &gt; New</a:t>
            </a:r>
          </a:p>
          <a:p>
            <a:pPr marL="0" indent="0">
              <a:buNone/>
            </a:pPr>
            <a:r>
              <a:rPr lang="en-US" dirty="0"/>
              <a:t>		Set height and width – Inches (needed for print) vs Pixels</a:t>
            </a:r>
          </a:p>
          <a:p>
            <a:pPr marL="0" indent="0">
              <a:buNone/>
            </a:pPr>
            <a:r>
              <a:rPr lang="en-US" dirty="0"/>
              <a:t>		1920w x 1080h px</a:t>
            </a:r>
          </a:p>
          <a:p>
            <a:pPr marL="0" indent="0">
              <a:buNone/>
            </a:pPr>
            <a:r>
              <a:rPr lang="en-US" dirty="0"/>
              <a:t>		Set the background color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Where to get free images: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>
                <a:hlinkClick r:id="rId2"/>
              </a:rPr>
              <a:t>https://pixabay.com/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963441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47330E-71D1-45C5-B485-39329049B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Result: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B815E44-D1D1-4BB8-AFAB-4A1996DE75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43347" y="1825625"/>
            <a:ext cx="930530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7005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BB0705-8B5A-40B2-B5BA-4E9CEB69EB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 -&gt; Save As (.</a:t>
            </a:r>
            <a:r>
              <a:rPr lang="en-US" dirty="0" err="1"/>
              <a:t>xcf</a:t>
            </a:r>
            <a:r>
              <a:rPr lang="en-US" dirty="0"/>
              <a:t>)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6BFE6EC-0CBA-42CD-BF6E-35819A908E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76007" y="1825625"/>
            <a:ext cx="923998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3828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312D1-C63B-49B8-B235-40AA302969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Export Images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46A0975-B9AF-457B-83C8-0C637964AB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37729" y="1825625"/>
            <a:ext cx="891654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06102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1B8E0E-0EC7-4E3E-86A6-58D31C36D6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 – Import a files (drag an image in)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161374C-6EDB-4749-8C2E-5A551B81C9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56629" y="1825625"/>
            <a:ext cx="887874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3229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8536C-D2D8-4F0B-A8F9-14161A67B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Change Image Size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830F7D8-4594-4C9C-B5CD-482BB8D76E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48125" y="1825625"/>
            <a:ext cx="849575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93561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3E10C2-B4AD-4CA7-ABF4-68088D4675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Text to an Image – Text Tool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F7E2219-1B56-4FED-ABF8-F2F54FC04E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66061" y="1825625"/>
            <a:ext cx="825987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2661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96D92-ADCD-4E1D-AFC2-77164A5DD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Resources Overview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C50983C-65F6-4F0B-BFD1-02F4D8C87A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82201" y="1825625"/>
            <a:ext cx="522759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29093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69E27-6632-4BF5-97C6-35D94289E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Learning: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B01684-77C5-49B0-8B92-BA825292B1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GIMP and Layers</a:t>
            </a:r>
          </a:p>
          <a:p>
            <a:pPr marL="0" indent="0">
              <a:buNone/>
            </a:pPr>
            <a:r>
              <a:rPr lang="en-US" dirty="0">
                <a:hlinkClick r:id="rId2"/>
              </a:rPr>
              <a:t>https://www.youtube.com/watch?v=pCyBF0NwIDU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GIMP – 10 Tutorials for Beginners</a:t>
            </a:r>
          </a:p>
          <a:p>
            <a:pPr marL="0" indent="0">
              <a:buNone/>
            </a:pPr>
            <a:r>
              <a:rPr lang="en-US" dirty="0">
                <a:hlinkClick r:id="rId3"/>
              </a:rPr>
              <a:t>https://i.ytimg.com/an_webp/ADvUgeOm0E4/mqdefault_6s.webp?du=3000&amp;sqp=CL6j5_cF&amp;rs=AOn4CLB3z96MJyd8e4cXEBbfhVNStrTmQA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GIMP Tutorial – Top 5 Enhancing Techniques</a:t>
            </a:r>
          </a:p>
          <a:p>
            <a:pPr marL="0" indent="0">
              <a:buNone/>
            </a:pPr>
            <a:r>
              <a:rPr lang="en-US" dirty="0">
                <a:hlinkClick r:id="rId4"/>
              </a:rPr>
              <a:t>https://www.youtube.com/watch?v=TiavEWDVQGE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84758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E505C-A91D-47AE-BD3A-0E1362AA6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 a Default Image Size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CB7CD1-D7D0-4142-B39E-BC937E8F0F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6FF36DF-5247-4189-9260-66DA640CF5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1775" y="1844674"/>
            <a:ext cx="6648450" cy="4351338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E344DA9E-71D5-4506-BE2C-B2000ED38466}"/>
              </a:ext>
            </a:extLst>
          </p:cNvPr>
          <p:cNvSpPr/>
          <p:nvPr/>
        </p:nvSpPr>
        <p:spPr>
          <a:xfrm rot="9574154">
            <a:off x="7312779" y="2532974"/>
            <a:ext cx="3791305" cy="664939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9965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AACDF6-32C7-45EF-A7FF-F2F00CCE5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GIMP Layout – 5 Main Areas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A8F4FA0-0F60-4B3D-BD50-6F2A3E0E03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45081" y="1825625"/>
            <a:ext cx="810183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0897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A79C8-7A29-4187-A97C-9C67FBA94D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Areas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224EBD4-AC37-43E5-A946-20031D99FF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Tool Box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Tool Options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Images Window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Layers / Channels / Undo History / Paths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Bush / Patterns / Gradians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17023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0E587D-7AF2-47A1-9462-00FE24446D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a file – Use Scratchy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F2B802-6903-47A8-AE95-41408E2483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Windows Explorer</a:t>
            </a:r>
          </a:p>
          <a:p>
            <a:r>
              <a:rPr lang="en-US" dirty="0"/>
              <a:t>Right Click </a:t>
            </a:r>
          </a:p>
          <a:p>
            <a:r>
              <a:rPr lang="en-US" dirty="0"/>
              <a:t>Open with – GIMP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A73550-869F-41BC-9D82-A463D65BB2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624" y="3548542"/>
            <a:ext cx="9487949" cy="3171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8249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1F00E7-867E-4015-90C6-306B047F65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 may also use the GIMP Explorer to </a:t>
            </a:r>
            <a:r>
              <a:rPr lang="en-US" dirty="0" err="1"/>
              <a:t>opn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7355766-7267-46A2-B61B-6162DB8B84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67075" y="1901031"/>
            <a:ext cx="5657850" cy="420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2545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1483</TotalTime>
  <Words>503</Words>
  <Application>Microsoft Office PowerPoint</Application>
  <PresentationFormat>Widescreen</PresentationFormat>
  <Paragraphs>93</Paragraphs>
  <Slides>40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5" baseType="lpstr">
      <vt:lpstr>Arial</vt:lpstr>
      <vt:lpstr>Calibri</vt:lpstr>
      <vt:lpstr>Calibri Light</vt:lpstr>
      <vt:lpstr>Wingdings</vt:lpstr>
      <vt:lpstr>Office Theme</vt:lpstr>
      <vt:lpstr>GIMP Tutorial </vt:lpstr>
      <vt:lpstr>Open GIMP and set Preferences</vt:lpstr>
      <vt:lpstr>Preference – Icon Theme</vt:lpstr>
      <vt:lpstr>System Resources Overview</vt:lpstr>
      <vt:lpstr>Set a Default Image Size</vt:lpstr>
      <vt:lpstr>GIMP Layout – 5 Main Areas</vt:lpstr>
      <vt:lpstr>Main Areas</vt:lpstr>
      <vt:lpstr>Open a file – Use Scratchy</vt:lpstr>
      <vt:lpstr>You may also use the GIMP Explorer to opn</vt:lpstr>
      <vt:lpstr>Change Image Resoution</vt:lpstr>
      <vt:lpstr>This is your Toolbox</vt:lpstr>
      <vt:lpstr>Tools are uses for:</vt:lpstr>
      <vt:lpstr>Rulers – Units can be changed</vt:lpstr>
      <vt:lpstr>Change Zoom and Birds Eye View</vt:lpstr>
      <vt:lpstr>Create a New -&gt;  File &gt; New  (change your background colors  - if needed)</vt:lpstr>
      <vt:lpstr>Should look like this:</vt:lpstr>
      <vt:lpstr>Overview of Each Tool </vt:lpstr>
      <vt:lpstr>Select  fill and feather edges - practice</vt:lpstr>
      <vt:lpstr>Round your corners – Test it out</vt:lpstr>
      <vt:lpstr>The Free Select Tool – used to free hand a selection shape</vt:lpstr>
      <vt:lpstr>Draw around Scratchy then hit enter</vt:lpstr>
      <vt:lpstr>Copy to a new image – with paste</vt:lpstr>
      <vt:lpstr>Fuzzy Select Tool – selects anything the same color</vt:lpstr>
      <vt:lpstr>Select by Color Tool – selects all the red (This is great for photographs )</vt:lpstr>
      <vt:lpstr>Intelligence Scissors Tool – snaps a line around an object (not that great)</vt:lpstr>
      <vt:lpstr>Foreground Select Tool – only works with high contrast</vt:lpstr>
      <vt:lpstr>Paths Tool – Good for erasing backgrounds </vt:lpstr>
      <vt:lpstr>Eye Dropper or Color Picker – pick a color</vt:lpstr>
      <vt:lpstr>Zoom Tool – zooms in </vt:lpstr>
      <vt:lpstr>Measure Tool – measures distance between objects</vt:lpstr>
      <vt:lpstr>Move Tool – Moves any object on a layer</vt:lpstr>
      <vt:lpstr>Alignment Tool – Align an object to an Image </vt:lpstr>
      <vt:lpstr>Let’s Practice</vt:lpstr>
      <vt:lpstr>Result:</vt:lpstr>
      <vt:lpstr>File -&gt; Save As (.xcf)</vt:lpstr>
      <vt:lpstr>Export Images </vt:lpstr>
      <vt:lpstr>Practice – Import a files (drag an image in)</vt:lpstr>
      <vt:lpstr>Change Image Size</vt:lpstr>
      <vt:lpstr>Add Text to an Image – Text Tool </vt:lpstr>
      <vt:lpstr>More Learning: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Sean</dc:creator>
  <cp:lastModifiedBy>Sean</cp:lastModifiedBy>
  <cp:revision>65</cp:revision>
  <dcterms:created xsi:type="dcterms:W3CDTF">2020-06-28T14:14:27Z</dcterms:created>
  <dcterms:modified xsi:type="dcterms:W3CDTF">2020-06-29T14:57:39Z</dcterms:modified>
</cp:coreProperties>
</file>